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17" d="100"/>
          <a:sy n="117" d="100"/>
        </p:scale>
        <p:origin x="14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9D55461-60B1-6015-AABC-B07557A836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1737360"/>
            <a:ext cx="7772400" cy="1463040"/>
          </a:xfrm>
        </p:spPr>
        <p:txBody>
          <a:bodyPr anchor="ctr">
            <a:normAutofit/>
          </a:bodyPr>
          <a:lstStyle>
            <a:lvl1pPr algn="ctr">
              <a:lnSpc>
                <a:spcPct val="90000"/>
              </a:lnSpc>
              <a:defRPr sz="3600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BC5DCA8-036B-45F3-A6B8-1484959069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840480"/>
            <a:ext cx="6858000" cy="1828800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90000"/>
              </a:lnSpc>
              <a:spcAft>
                <a:spcPts val="600"/>
              </a:spcAft>
              <a:buNone/>
              <a:defRPr sz="32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</p:spTree>
    <p:extLst>
      <p:ext uri="{BB962C8B-B14F-4D97-AF65-F5344CB8AC3E}">
        <p14:creationId xmlns:p14="http://schemas.microsoft.com/office/powerpoint/2010/main" val="36249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9B35-93C5-CDEB-2D94-66DA7546D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14400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EB70B0-363C-BA67-8C43-84AC674F3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14400"/>
            <a:ext cx="4629150" cy="5029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55BC7-6BA0-660A-5BFF-FF4E0CBF5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11680"/>
            <a:ext cx="2949575" cy="393192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4479"/>
            <a:ext cx="82296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27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D42B6-28D5-FD20-70CF-09A9FA7FC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F30F-7CCB-EC26-B12A-863155DC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389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75217E8-C18A-D942-C36F-32F7078A04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43600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4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554480"/>
            <a:ext cx="402336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18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DA2D8-8A4D-5CFC-F6CE-1041C6F5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8895-E9E6-2949-E9B4-4B55947225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54480"/>
            <a:ext cx="402336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C4E6F-074C-89CA-5C88-C23D46288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0338" y="1554480"/>
            <a:ext cx="4023360" cy="43891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D1BAB35-30C2-52D7-82A1-E5DD92A553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75350" y="5943600"/>
            <a:ext cx="2711450" cy="358775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18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7D3AF-53AD-1050-6B91-246893E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095CA-AC41-8FAB-7AA6-18515F61E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54480"/>
            <a:ext cx="40417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D2CD3-FC4E-2102-E168-4A14B9454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377440"/>
            <a:ext cx="4041775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3A238-E11A-3E72-92FE-242F6E61F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54480"/>
            <a:ext cx="40576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E63B0-75D2-339C-2C55-BB1708576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77440"/>
            <a:ext cx="405765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020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88A7-E147-2E5B-477F-57778EBB7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988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50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39C9-1DC1-8059-D177-8DB83DAEA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914400"/>
            <a:ext cx="2949575" cy="1069975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EE9DF-CAE1-9198-3B20-71F793D3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14399"/>
            <a:ext cx="462915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1DEFB-2020-FCB3-968D-CB506DA11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11680"/>
            <a:ext cx="2949575" cy="393192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520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72A307-ABAE-7E89-30D3-EC5F77F99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15817-68F5-7284-7311-1D69FE8AA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54479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9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2" r:id="rId2"/>
    <p:sldLayoutId id="2147483664" r:id="rId3"/>
    <p:sldLayoutId id="2147483666" r:id="rId4"/>
    <p:sldLayoutId id="2147483673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91440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80505E-5C86-2A95-0918-1CB38332A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E3670CD-1988-26AB-D205-F1C852C1F0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8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0B07E650-20E2-444A-45C1-FC085F1B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FF897A8-5B7A-718D-D2D6-0F0F6F0F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72D6821-EE62-48E3-947E-2E10DCF2DA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9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2FEE75-416F-BC96-E111-FEC54FC3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0CE9EE-DBCF-6003-569A-41C8DADA44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7BE27A-5713-18A8-5279-BB8C60ED09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DEB5D2-CE2E-2BA2-7D5D-38E734D3E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9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87DCB-0368-0C08-9B86-67C5A93C1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27518"/>
      </p:ext>
    </p:extLst>
  </p:cSld>
  <p:clrMapOvr>
    <a:masterClrMapping/>
  </p:clrMapOvr>
</p:sld>
</file>

<file path=ppt/theme/theme1.xml><?xml version="1.0" encoding="utf-8"?>
<a:theme xmlns:a="http://schemas.openxmlformats.org/drawingml/2006/main" name="RCR Layou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RCR Layout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STFM_Staff4</cp:lastModifiedBy>
  <cp:revision>15</cp:revision>
  <dcterms:created xsi:type="dcterms:W3CDTF">2022-08-11T18:44:12Z</dcterms:created>
  <dcterms:modified xsi:type="dcterms:W3CDTF">2024-07-26T19:05:50Z</dcterms:modified>
</cp:coreProperties>
</file>