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158" autoAdjust="0"/>
    <p:restoredTop sz="96327"/>
  </p:normalViewPr>
  <p:slideViewPr>
    <p:cSldViewPr snapToGrid="0">
      <p:cViewPr>
        <p:scale>
          <a:sx n="90" d="100"/>
          <a:sy n="90" d="100"/>
        </p:scale>
        <p:origin x="104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213354-6C0B-36C3-3C00-38DCFD91323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09800" y="1426726"/>
            <a:ext cx="7772400" cy="146304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15BDBCA-2EEA-32EA-2B67-746E204A42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67000" y="3147148"/>
            <a:ext cx="6858000" cy="18288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Author’s Name</a:t>
            </a:r>
            <a:br>
              <a:rPr lang="en-US" dirty="0"/>
            </a:br>
            <a:r>
              <a:rPr lang="en-US" dirty="0"/>
              <a:t>Author’s Name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5AB3A2-26CA-BA80-5727-AB6EFA748E6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rcRect l="838" t="1190" r="871" b="92274"/>
          <a:stretch/>
        </p:blipFill>
        <p:spPr>
          <a:xfrm flipV="1">
            <a:off x="0" y="6400784"/>
            <a:ext cx="12188952" cy="45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24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97D8A-FD27-8693-273E-E75E4343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988483"/>
            <a:ext cx="3932767" cy="10689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39D76-7B64-F890-20A4-7935BA7F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74BAD-1DE1-8867-4B0C-6C52CD70D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194560"/>
            <a:ext cx="3932767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252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98CC-2BCF-B06D-1FF7-9BB478A0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988483"/>
            <a:ext cx="3932767" cy="10689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0A8FC3-FCFE-0BFE-22D4-83293A4F8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DC05F-C7B7-D4A6-BBBF-958168E7F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2194560"/>
            <a:ext cx="3932767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26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345C-C7E1-A643-1144-52911983B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39B-7239-2144-A21E-98ABC467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376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345C-C7E1-A643-1144-52911983B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24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39B-7239-2144-A21E-98ABC467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7360"/>
            <a:ext cx="10972800" cy="38165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8EC67A0-7F6B-EA4A-CA71-1A9B749567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59861" y="5643222"/>
            <a:ext cx="3615267" cy="478367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570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4F9E-4686-DD82-4B75-56254792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76" y="395240"/>
            <a:ext cx="115854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F13-B315-A352-EABB-3D0250005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37360"/>
            <a:ext cx="5689600" cy="434974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AF38B-BBCF-7C37-E9BD-0140ADDB3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37360"/>
            <a:ext cx="5689600" cy="434974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656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4F9E-4686-DD82-4B75-56254792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76" y="395240"/>
            <a:ext cx="115854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F13-B315-A352-EABB-3D0250005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37360"/>
            <a:ext cx="5689600" cy="38534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AF38B-BBCF-7C37-E9BD-0140ADDB3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37360"/>
            <a:ext cx="5689600" cy="38534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2F165460-D289-9063-910E-40BEB4C3C6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71933" y="5643222"/>
            <a:ext cx="3615267" cy="478367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80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3C32E-5C1C-CCC9-0EC2-AC2560752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1" y="1737360"/>
            <a:ext cx="5693833" cy="8255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03267-8A89-A991-5F5A-E045EAAFB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1" y="2560320"/>
            <a:ext cx="5693833" cy="358063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0DA7D1-807A-F796-4DCA-48F0599E5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7360"/>
            <a:ext cx="5715000" cy="8255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C7B5A-DD68-BDA1-3DC6-15DB21511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715000" cy="358063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E9235FA-2F75-8FAA-72EC-E21484EE0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95240"/>
            <a:ext cx="1158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91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31E4-6E7E-1825-1A68-98B7DE975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023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686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31E4-6E7E-1825-1A68-98B7DE975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850F9-3DAB-8355-CE6A-226DE30EA43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1737360"/>
            <a:ext cx="10972800" cy="4389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58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787DC6-B2ED-0CFE-EED2-6CAFF3FE657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13"/>
          <a:srcRect l="838" t="1189" r="871"/>
          <a:stretch/>
        </p:blipFill>
        <p:spPr>
          <a:xfrm>
            <a:off x="1524" y="0"/>
            <a:ext cx="12188952" cy="691029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00DC74-9662-AAEF-03EE-DA025447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24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D85FF-7C56-267C-0824-F809A4C5F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737360"/>
            <a:ext cx="109728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930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72" r:id="rId3"/>
    <p:sldLayoutId id="2147483666" r:id="rId4"/>
    <p:sldLayoutId id="2147483673" r:id="rId5"/>
    <p:sldLayoutId id="2147483667" r:id="rId6"/>
    <p:sldLayoutId id="2147483668" r:id="rId7"/>
    <p:sldLayoutId id="2147483669" r:id="rId8"/>
    <p:sldLayoutId id="2147483677" r:id="rId9"/>
    <p:sldLayoutId id="2147483670" r:id="rId10"/>
    <p:sldLayoutId id="2147483671" r:id="rId11"/>
  </p:sldLayoutIdLst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A88D3C-4639-1919-E2E0-44A06021C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09F651-323B-D1B4-377F-3A150F5D1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125A-86FB-F7B1-894E-924C2D2C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FDFF0-7C55-3FB5-6A11-479DD1FE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8BEB2-68B7-AC03-971C-2FA094B90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4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D315-A694-362E-F3B1-EE421A92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01D259-E21C-9B9E-283F-212C5A2A31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03E00E-F4F0-C545-4B1D-4D670460FF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344E3E-6AEF-5765-F9A9-E645182B37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C48E-D905-B20F-139E-D607342B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2958"/>
      </p:ext>
    </p:extLst>
  </p:cSld>
  <p:clrMapOvr>
    <a:masterClrMapping/>
  </p:clrMapOvr>
</p:sld>
</file>

<file path=ppt/theme/theme1.xml><?xml version="1.0" encoding="utf-8"?>
<a:theme xmlns:a="http://schemas.openxmlformats.org/drawingml/2006/main" name="RCR_WS24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RCR_WS24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STFM_Staff4</cp:lastModifiedBy>
  <cp:revision>15</cp:revision>
  <dcterms:created xsi:type="dcterms:W3CDTF">2022-08-11T18:16:59Z</dcterms:created>
  <dcterms:modified xsi:type="dcterms:W3CDTF">2025-02-20T19:47:36Z</dcterms:modified>
</cp:coreProperties>
</file>